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7" r:id="rId5"/>
    <p:sldId id="264" r:id="rId6"/>
    <p:sldId id="261" r:id="rId7"/>
    <p:sldId id="260" r:id="rId8"/>
    <p:sldId id="262" r:id="rId9"/>
    <p:sldId id="270" r:id="rId10"/>
    <p:sldId id="271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2DB47-C223-421A-90F5-A94832BBF342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D863A-A86B-4C8B-8ADA-2577FC09B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uturerussia.gov.ru/uspeh-kazdogo-rebenka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11475" t="25862" r="8916" b="18838"/>
          <a:stretch>
            <a:fillRect/>
          </a:stretch>
        </p:blipFill>
        <p:spPr bwMode="auto">
          <a:xfrm>
            <a:off x="571472" y="2000240"/>
            <a:ext cx="80010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21537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ГИС АО «НАВИГАТОР»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детей </a:t>
            </a: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Богучанского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Как и где можно использовать сертификат?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14488"/>
            <a:ext cx="76438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сертификат можно будет в любом учреждении на территории края, имеющем лицензию на дополнительное образование детей. То есть программа не привязана к району, если вам удобно ездить из района в город, или дистанционно заниматься из одного района в другом. Главное, чтобы само учреждение и его кружки и секции были в специальных реестрах. На сайте Навигатора вы это сможете легко увидеть, отобрав все программы с «оплатой сертификатом». В Навигаторе или непосредственно в учреждении можно будет записаться на выбранную программу, система сформирует договор и сертификат начнет работу.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Как пользоваться Навигатором </a:t>
            </a:r>
            <a:r>
              <a:rPr lang="ru-RU" sz="3200" b="1" dirty="0" smtClean="0"/>
              <a:t>(</a:t>
            </a:r>
            <a:r>
              <a:rPr lang="ru-RU" sz="2400" b="1" dirty="0" smtClean="0"/>
              <a:t>зарегистрироваться, выбрать и записаться на курс)?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На базе МБОУ ДОД «Центр роста»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с.Богучаны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создан МОЦ,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муниципальный опорный центр дополнительного образования детей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moc.do@mail.ru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8(39162) 21-852 -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Скурихина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Людмила Николаевна, заведующий отделом;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8(39162) 21-852 -Филиппова Полина Владимировна, педагог организатор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у вас возникли проблемы ,  вам помогут  сотрудники вашего образовательного учреждения и подготовленные нами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инструкции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родителей: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Сайт МБОУ ДОД «Центр роста»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http://cdodboguchany.gbu.su/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 МОЦ – информация для родителей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нужен Навигатор дополнительного образования?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828680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Одним из механизмов реализации Концепции развития дополнительного образования детей является федеральный проект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«Успех каждого ребенка»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национального проекта «Образование», ключевой задачей которого является обеспечение к 2024 году охвата до 80% детей программами дополнительного образования, в том числе с использованием дистанционных технологий.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Навигатор дополнительного образования позволяет рассмотреть возможность ребенку заниматься дополнительным образованием не только в детском саду или школе, но и в других организациях: учреждениях дополнительного образования, спортивных организациях, частных организациях, реализующие программы дополнительного образования.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Навигатор для родителей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Региональный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навигатор дополнительного образования детей Красноярского края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общедоступный информационный портал, позволяющий семьям выбирать дополнительные общеобразовательные программы, программы спортивной подготовки, соответствующие запросам, уровню подготовки и способностям детей с различными образовательными потребностями, возможностями.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нем представлена единая база образовательным программ различной направленности, программ спортивной подготовки для детей от 5 до 18 лет.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помощью Навигатора можно выбрать и отправить заявку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любую программу  дополнительного образования детей, представленную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базе.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Нормативно-правовая база ПФДО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Красноярского края в целях обеспечения доступного и качественного дополнительного образования детей  в рамках реализации федерального проекта  «Образование» организует деятельность по внедрению на территории Красноярского края  в 2020 г. целевой модели дополнительного образования детей.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Целевая модель ДОД утверждена приказом Министерства Просвещения России от 03.09.2019 № 467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C 1 сентября 2020 г.персонифицированное финансирование дополнительного образования детей( ПФДОД) введено в 50% регионах края, с 1 сентября 2021 г. ПФДОД будет введён в 100% регионах и во всех общеобразовательных организациях края, реализующих программы дополнительного образования.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Нормативно-правовая база ПФДО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Распоряжение  Правительства Красноярского края от 18.09.2 г. № 670-р  «О внедрении системы персонифицированного финансирования дополнительного образования детей в Красноярском крае»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Приказ Министерства образования Красноярского края  от 23.09.2020 №434-11-05 «Об утверждении Правил персонифицированного финансирования дополнительного образования детей в Красноярском крае»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Богучанского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от 15.10.2020 № 1032-п «Об утверждении Правил персонифицированного финансирования дополнительного образования детей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Богучанском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районе»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2020 году номинальная стоимость Сертификата- 4800 рублей.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2021 году номинальная стоимость Сертификата- 15240 рублей.</a:t>
            </a:r>
          </a:p>
          <a:p>
            <a:pPr algn="just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Персонифицированное финансирование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ПФДО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новая схема финансирования дополнительного образования. Система призвана предоставить детям возможность используя бюджетные средства обучаться бесплатно в любой организации.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Персонифицированное финансирование предполагает определение и закрепление за ребенком денежных средств в объеме необходимом и достаточном для оплаты выбираемого им или его родителями дополнительного образования с последующей передачей средств в организацию дополнительного образования или индивидуальному предпринимателю.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Что такое сертификат ПФДО?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Сертификат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дополнительного образования – это официальное подтверждение возможности ребенка обучаться в кружках и секциях дополнительного образования за счет средств государства. Сам сертификат не материален и важным является лишь то, что ребенок внесен в специальный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реестр.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Нахождение ребенка в реестре является сигналом для государства, что надо платить за его образование. То есть сертификат – это, по сути, инструмент реализации «права» детей на получение бесплатного образования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Что дает сертификат дополнительного образования и как его использовать?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Сертификат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дополнительного образования используется родителями для того, чтобы выбирать и записываться в кружки и секции, предлагаемые разнообразными организациями и даже индивидуальными предпринимателями, без затрат со стороны семейного бюджета или с незначительной доплатой. Любой сертификат может использоваться для записи на обучение по любой программе, включенной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общерегиональный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навигатор.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Переходит ли сумма сертификата </a:t>
            </a:r>
            <a:r>
              <a:rPr lang="ru-RU" sz="3600" b="1" dirty="0" err="1" smtClean="0"/>
              <a:t>персфинансирования</a:t>
            </a:r>
            <a:r>
              <a:rPr lang="ru-RU" sz="3600" b="1" dirty="0" smtClean="0"/>
              <a:t> на следующий год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928802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желанию родителя, на сертификат дополнительного образования зачисляется денежная сумма, установленная органом местного самоуправления. Данная сумма зачисляется на сертификат ежегодно исключительно на внешкольное образование ребенка (дополнительные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программы, которые оплачиваются  с помощью сертификата). Остаток средств на сертификате на следующий год не переносится.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428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Для чего нужен Навигатор дополнительного образования?</vt:lpstr>
      <vt:lpstr>Навигатор для родителей </vt:lpstr>
      <vt:lpstr>Нормативно-правовая база ПФДО</vt:lpstr>
      <vt:lpstr>Нормативно-правовая база ПФДО</vt:lpstr>
      <vt:lpstr>Персонифицированное финансирование</vt:lpstr>
      <vt:lpstr> Что такое сертификат ПФДО? </vt:lpstr>
      <vt:lpstr> Что дает сертификат дополнительного образования и как его использовать? </vt:lpstr>
      <vt:lpstr>Переходит ли сумма сертификата персфинансирования на следующий год?</vt:lpstr>
      <vt:lpstr>  Как и где можно использовать сертификат?  </vt:lpstr>
      <vt:lpstr>Как пользоваться Навигатором (зарегистрироваться, выбрать и записаться на курс)?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created xsi:type="dcterms:W3CDTF">2021-03-29T02:32:11Z</dcterms:created>
  <dcterms:modified xsi:type="dcterms:W3CDTF">2021-03-30T05:24:18Z</dcterms:modified>
</cp:coreProperties>
</file>